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92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46498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284193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30464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330952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98567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18F5FF-781D-4F45-BA71-65085CA1D07E}" type="datetimeFigureOut">
              <a:rPr lang="fr-FR" smtClean="0"/>
              <a:t>06/06/2013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38524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18F5FF-781D-4F45-BA71-65085CA1D07E}" type="datetimeFigureOut">
              <a:rPr lang="fr-FR" smtClean="0"/>
              <a:t>06/06/2013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73037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918F5FF-781D-4F45-BA71-65085CA1D07E}" type="datetimeFigureOut">
              <a:rPr lang="fr-FR" smtClean="0"/>
              <a:t>06/06/2013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34850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18F5FF-781D-4F45-BA71-65085CA1D07E}" type="datetimeFigureOut">
              <a:rPr lang="fr-FR" smtClean="0"/>
              <a:t>06/06/2013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341064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18F5FF-781D-4F45-BA71-65085CA1D07E}" type="datetimeFigureOut">
              <a:rPr lang="fr-FR" smtClean="0"/>
              <a:t>06/06/2013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23032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18F5FF-781D-4F45-BA71-65085CA1D07E}" type="datetimeFigureOut">
              <a:rPr lang="fr-FR" smtClean="0"/>
              <a:t>06/06/2013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337440-146E-4703-BF95-F29364A3347E}" type="slidenum">
              <a:rPr lang="fr-FR" smtClean="0"/>
              <a:t>‹N°›</a:t>
            </a:fld>
            <a:endParaRPr lang="fr-FR"/>
          </a:p>
        </p:txBody>
      </p:sp>
    </p:spTree>
    <p:extLst>
      <p:ext uri="{BB962C8B-B14F-4D97-AF65-F5344CB8AC3E}">
        <p14:creationId xmlns:p14="http://schemas.microsoft.com/office/powerpoint/2010/main" val="110029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8F5FF-781D-4F45-BA71-65085CA1D07E}" type="datetimeFigureOut">
              <a:rPr lang="fr-FR" smtClean="0"/>
              <a:t>06/06/2013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37440-146E-4703-BF95-F29364A3347E}" type="slidenum">
              <a:rPr lang="fr-FR" smtClean="0"/>
              <a:t>‹N°›</a:t>
            </a:fld>
            <a:endParaRPr lang="fr-FR"/>
          </a:p>
        </p:txBody>
      </p:sp>
    </p:spTree>
    <p:extLst>
      <p:ext uri="{BB962C8B-B14F-4D97-AF65-F5344CB8AC3E}">
        <p14:creationId xmlns:p14="http://schemas.microsoft.com/office/powerpoint/2010/main" val="264008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ylvie\Desktop\photos RAVENSBURG\DSCF67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252537" y="1124744"/>
            <a:ext cx="9649071" cy="1470025"/>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fr-FR"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Notre voyage à </a:t>
            </a:r>
            <a:r>
              <a:rPr lang="fr-FR" sz="5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fr-FR"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avensburg</a:t>
            </a:r>
            <a:endParaRPr lang="fr-FR" sz="5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8878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FF0000"/>
                </a:solidFill>
                <a:effectLst>
                  <a:outerShdw blurRad="38100" dist="38100" dir="2700000" algn="tl">
                    <a:srgbClr val="000000">
                      <a:alpha val="43137"/>
                    </a:srgbClr>
                  </a:outerShdw>
                </a:effectLst>
              </a:rPr>
              <a:t>Conclusion</a:t>
            </a:r>
            <a:endParaRPr lang="fr-FR" u="sng" dirty="0">
              <a:solidFill>
                <a:srgbClr val="FF0000"/>
              </a:solidFill>
              <a:effectLst>
                <a:outerShdw blurRad="38100" dist="38100" dir="2700000" algn="tl">
                  <a:srgbClr val="000000">
                    <a:alpha val="43137"/>
                  </a:srgbClr>
                </a:outerShdw>
              </a:effectLst>
            </a:endParaRPr>
          </a:p>
        </p:txBody>
      </p:sp>
      <p:sp>
        <p:nvSpPr>
          <p:cNvPr id="4" name="ZoneTexte 3"/>
          <p:cNvSpPr txBox="1"/>
          <p:nvPr/>
        </p:nvSpPr>
        <p:spPr>
          <a:xfrm>
            <a:off x="755576" y="1700808"/>
            <a:ext cx="7776864" cy="2031325"/>
          </a:xfrm>
          <a:prstGeom prst="rect">
            <a:avLst/>
          </a:prstGeom>
          <a:noFill/>
        </p:spPr>
        <p:txBody>
          <a:bodyPr wrap="square" rtlCol="0">
            <a:spAutoFit/>
          </a:bodyPr>
          <a:lstStyle/>
          <a:p>
            <a:r>
              <a:rPr lang="fr-FR" dirty="0" smtClean="0"/>
              <a:t>Nous avons beaucoup aimé ce voyage en Allemagne, nous avons pu découvrir une autre culture, un système scolaire différent. Les musées que nous avons visités étaient très intéressants. Nous avons été </a:t>
            </a:r>
            <a:r>
              <a:rPr lang="fr-FR" dirty="0"/>
              <a:t>très bien accueillis </a:t>
            </a:r>
            <a:r>
              <a:rPr lang="fr-FR" dirty="0" smtClean="0"/>
              <a:t>par les jeunes allemands qui avaient beaucoup travaillé à la préparation du programme.</a:t>
            </a:r>
          </a:p>
          <a:p>
            <a:r>
              <a:rPr lang="fr-FR" dirty="0" smtClean="0"/>
              <a:t>Nous remercions les professeurs, le lycée pour nous avoir permis de réaliser cet échange ainsi que tous  les organismes qui ont financé ce projet notamment l’Office franco-allemand pour la Jeunesse.</a:t>
            </a:r>
            <a:endParaRPr lang="fr-FR" dirty="0"/>
          </a:p>
        </p:txBody>
      </p:sp>
      <p:pic>
        <p:nvPicPr>
          <p:cNvPr id="5122" name="Picture 2" descr="D:\Sylvie\Documents\allemand\logo ofa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21145"/>
            <a:ext cx="4570863" cy="143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4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64787" y="188640"/>
            <a:ext cx="5626293" cy="461665"/>
          </a:xfrm>
          <a:prstGeom prst="rect">
            <a:avLst/>
          </a:prstGeom>
          <a:noFill/>
        </p:spPr>
        <p:txBody>
          <a:bodyPr wrap="square" rtlCol="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fr-FR" sz="2400" u="sng" dirty="0" smtClean="0">
                <a:ln w="11430"/>
                <a:solidFill>
                  <a:srgbClr val="FF0000"/>
                </a:solidFill>
                <a:effectLst>
                  <a:outerShdw blurRad="38100" dist="38100" dir="2700000" algn="tl">
                    <a:srgbClr val="000000">
                      <a:alpha val="43137"/>
                    </a:srgbClr>
                  </a:outerShdw>
                </a:effectLst>
              </a:rPr>
              <a:t>Le Lac de Constance</a:t>
            </a:r>
            <a:r>
              <a:rPr lang="fr-FR" sz="2400" b="1" u="sng" dirty="0" smtClean="0">
                <a:ln w="11430"/>
                <a:solidFill>
                  <a:srgbClr val="FF0000"/>
                </a:solidFill>
                <a:effectLst>
                  <a:outerShdw blurRad="38100" dist="38100" dir="2700000" algn="tl">
                    <a:srgbClr val="000000">
                      <a:alpha val="43137"/>
                    </a:srgbClr>
                  </a:outerShdw>
                </a:effectLst>
              </a:rPr>
              <a:t> </a:t>
            </a:r>
            <a:endParaRPr lang="fr-FR" sz="2400" b="1" u="sng" dirty="0">
              <a:ln w="11430"/>
              <a:solidFill>
                <a:srgbClr val="FF0000"/>
              </a:solidFill>
              <a:effectLst>
                <a:outerShdw blurRad="38100" dist="38100" dir="2700000" algn="tl">
                  <a:srgbClr val="000000">
                    <a:alpha val="43137"/>
                  </a:srgbClr>
                </a:outerShdw>
              </a:effectLst>
            </a:endParaRPr>
          </a:p>
        </p:txBody>
      </p:sp>
      <p:pic>
        <p:nvPicPr>
          <p:cNvPr id="2050" name="Picture 2" descr="D:\Sylvie\Desktop\photos RAVENSBURG\DSCF65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1389">
            <a:off x="423531" y="405326"/>
            <a:ext cx="3130057" cy="2565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D:\Sylvie\Desktop\photos RAVENSBURG\100_4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84915">
            <a:off x="635966" y="3090086"/>
            <a:ext cx="2885923" cy="2461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D:\Sylvie\Desktop\photos RAVENSBURG\DSCF66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4934">
            <a:off x="5554628" y="614192"/>
            <a:ext cx="3131840" cy="234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D:\Sylvie\Desktop\photos RAVENSBURG\100_44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1991">
            <a:off x="5436233" y="3102525"/>
            <a:ext cx="3249487" cy="2437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rot="21047690">
            <a:off x="1010400" y="5767143"/>
            <a:ext cx="2681991" cy="369332"/>
          </a:xfrm>
          <a:prstGeom prst="rect">
            <a:avLst/>
          </a:prstGeom>
          <a:noFill/>
        </p:spPr>
        <p:txBody>
          <a:bodyPr wrap="square" rtlCol="0">
            <a:spAutoFit/>
          </a:bodyPr>
          <a:lstStyle/>
          <a:p>
            <a:pPr algn="ctr"/>
            <a:r>
              <a:rPr lang="fr-FR" u="sng" dirty="0" err="1" smtClean="0">
                <a:solidFill>
                  <a:srgbClr val="FF0000"/>
                </a:solidFill>
                <a:effectLst>
                  <a:outerShdw blurRad="38100" dist="38100" dir="2700000" algn="tl">
                    <a:srgbClr val="000000">
                      <a:alpha val="43137"/>
                    </a:srgbClr>
                  </a:outerShdw>
                </a:effectLst>
              </a:rPr>
              <a:t>Meersburg</a:t>
            </a:r>
            <a:endParaRPr lang="fr-FR" u="sng" dirty="0">
              <a:solidFill>
                <a:srgbClr val="FF0000"/>
              </a:solidFill>
              <a:effectLst>
                <a:outerShdw blurRad="38100" dist="38100" dir="2700000" algn="tl">
                  <a:srgbClr val="000000">
                    <a:alpha val="43137"/>
                  </a:srgbClr>
                </a:outerShdw>
              </a:effectLst>
            </a:endParaRPr>
          </a:p>
        </p:txBody>
      </p:sp>
      <p:sp>
        <p:nvSpPr>
          <p:cNvPr id="3" name="ZoneTexte 2"/>
          <p:cNvSpPr txBox="1"/>
          <p:nvPr/>
        </p:nvSpPr>
        <p:spPr>
          <a:xfrm rot="305715">
            <a:off x="5484351" y="5767143"/>
            <a:ext cx="2241916" cy="369332"/>
          </a:xfrm>
          <a:prstGeom prst="rect">
            <a:avLst/>
          </a:prstGeom>
          <a:noFill/>
        </p:spPr>
        <p:txBody>
          <a:bodyPr wrap="square" rtlCol="0">
            <a:spAutoFit/>
          </a:bodyPr>
          <a:lstStyle/>
          <a:p>
            <a:r>
              <a:rPr lang="fr-FR" u="sng" dirty="0" smtClean="0">
                <a:solidFill>
                  <a:srgbClr val="FF0000"/>
                </a:solidFill>
                <a:effectLst>
                  <a:outerShdw blurRad="38100" dist="38100" dir="2700000" algn="tl">
                    <a:srgbClr val="000000">
                      <a:alpha val="43137"/>
                    </a:srgbClr>
                  </a:outerShdw>
                </a:effectLst>
              </a:rPr>
              <a:t>Friedrichshafen</a:t>
            </a:r>
            <a:endParaRPr lang="fr-FR"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2008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ylvie\Desktop\photos RAVENSBURG\100_42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1031">
            <a:off x="521525" y="929467"/>
            <a:ext cx="3375609" cy="2554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82134" y="404664"/>
            <a:ext cx="4680520" cy="461665"/>
          </a:xfrm>
          <a:prstGeom prst="rect">
            <a:avLst/>
          </a:prstGeom>
          <a:noFill/>
        </p:spPr>
        <p:txBody>
          <a:bodyPr wrap="square" rtlCol="0">
            <a:spAutoFit/>
          </a:bodyPr>
          <a:lstStyle/>
          <a:p>
            <a:pPr algn="ctr"/>
            <a:r>
              <a:rPr lang="fr-FR" sz="2400" u="sng" dirty="0" smtClean="0">
                <a:solidFill>
                  <a:srgbClr val="FF0000"/>
                </a:solidFill>
                <a:effectLst>
                  <a:outerShdw blurRad="38100" dist="38100" dir="2700000" algn="tl">
                    <a:srgbClr val="000000">
                      <a:alpha val="43137"/>
                    </a:srgbClr>
                  </a:outerShdw>
                </a:effectLst>
              </a:rPr>
              <a:t>Ravensburg</a:t>
            </a:r>
            <a:endParaRPr lang="fr-FR" sz="2400" u="sng" dirty="0">
              <a:solidFill>
                <a:srgbClr val="FF0000"/>
              </a:solidFill>
              <a:effectLst>
                <a:outerShdw blurRad="38100" dist="38100" dir="2700000" algn="tl">
                  <a:srgbClr val="000000">
                    <a:alpha val="43137"/>
                  </a:srgbClr>
                </a:outerShdw>
              </a:effectLst>
            </a:endParaRPr>
          </a:p>
        </p:txBody>
      </p:sp>
      <p:pic>
        <p:nvPicPr>
          <p:cNvPr id="4098" name="Picture 2" descr="D:\Sylvie\Desktop\photos RAVENSBURG\100_42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8664">
            <a:off x="5713328" y="1121303"/>
            <a:ext cx="3249487" cy="2437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Sylvie\Desktop\photos RAVENSBURG\100_48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4115">
            <a:off x="827584" y="3933056"/>
            <a:ext cx="3057466" cy="2293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Sylvie\Desktop\photos RAVENSBURG\DSCF66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8904">
            <a:off x="5220072" y="3932168"/>
            <a:ext cx="3059832" cy="2294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7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Notre soirée entre jeunes !</a:t>
            </a:r>
            <a:endParaRPr lang="fr-FR"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074" name="Picture 2" descr="D:\Sylvie\Desktop\photos RAVENSBURG\DSCF6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25507">
            <a:off x="390652" y="1618114"/>
            <a:ext cx="3774809" cy="2831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d:\Sylvie\Desktop\photos RAVENSBURG\DSCF65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648495"/>
            <a:ext cx="3734104" cy="2800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d:\Sylvie\Desktop\photos RAVENSBURG\DSCF65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7741">
            <a:off x="5133204" y="2224164"/>
            <a:ext cx="3485547" cy="2614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Sylvie\Desktop\photos RAVENSBURG\DSCF6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797" y="653453"/>
            <a:ext cx="3275856" cy="2456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Sylvie\Desktop\photos RAVENSBURG\100_4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9651">
            <a:off x="5186276" y="2357127"/>
            <a:ext cx="3291183" cy="2468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D:\Sylvie\Desktop\photos RAVENSBURG\DSCF66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26678">
            <a:off x="290187" y="2251651"/>
            <a:ext cx="3419872" cy="2564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55576" y="130233"/>
            <a:ext cx="777686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Notre visite au lycée </a:t>
            </a:r>
            <a:r>
              <a:rPr lang="fr-FR" sz="3200"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Humpis-Schule</a:t>
            </a:r>
            <a:r>
              <a:rPr lang="fr-FR"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fr-FR" sz="3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descr="d:\Sylvie\Desktop\photos RAVENSBURG\DSCF65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9778" y="3851777"/>
            <a:ext cx="3611893" cy="2708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7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D:\Sylvie\Desktop\photos RAVENSBURG\DSCF66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8498">
            <a:off x="608960" y="3541667"/>
            <a:ext cx="3711334" cy="2767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Sylvie\Desktop\photos RAVENSBURG\100_4428.JPG"/>
          <p:cNvPicPr>
            <a:picLocks noChangeAspect="1" noChangeArrowheads="1"/>
          </p:cNvPicPr>
          <p:nvPr/>
        </p:nvPicPr>
        <p:blipFill rotWithShape="1">
          <a:blip r:embed="rId3">
            <a:extLst>
              <a:ext uri="{28A0092B-C50C-407E-A947-70E740481C1C}">
                <a14:useLocalDpi xmlns:a14="http://schemas.microsoft.com/office/drawing/2010/main" val="0"/>
              </a:ext>
            </a:extLst>
          </a:blip>
          <a:srcRect l="9406" t="31610" r="33724" b="13792"/>
          <a:stretch/>
        </p:blipFill>
        <p:spPr bwMode="auto">
          <a:xfrm>
            <a:off x="5878824" y="2780928"/>
            <a:ext cx="3091501" cy="3957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D:\Sylvie\Desktop\photos RAVENSBURG\100_4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6535">
            <a:off x="361996" y="611315"/>
            <a:ext cx="3865419" cy="2899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0" y="274638"/>
            <a:ext cx="9144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Nos visites dans différents musées</a:t>
            </a:r>
            <a:endParaRPr lang="fr-FR"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1" name="Picture 5" descr="d:\Sylvie\Desktop\photos RAVENSBURG\DSCF67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89464">
            <a:off x="3440324" y="2140971"/>
            <a:ext cx="3563888" cy="234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9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Sylvie\Desktop\photos RAVENSBURG\modif mercedes phot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64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0" y="116632"/>
            <a:ext cx="9155742" cy="130100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Notre groupe devant MERCEDES</a:t>
            </a:r>
            <a:endParaRPr lang="fr-FR" sz="4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7292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rgbClr val="FF0000"/>
                </a:solidFill>
                <a:effectLst>
                  <a:outerShdw blurRad="38100" dist="38100" dir="2700000" algn="tl">
                    <a:srgbClr val="000000">
                      <a:alpha val="43137"/>
                    </a:srgbClr>
                  </a:outerShdw>
                </a:effectLst>
              </a:rPr>
              <a:t>L’auberge de jeunesse de </a:t>
            </a:r>
            <a:r>
              <a:rPr lang="fr-FR" u="sng" dirty="0">
                <a:solidFill>
                  <a:srgbClr val="FF0000"/>
                </a:solidFill>
                <a:effectLst>
                  <a:outerShdw blurRad="38100" dist="38100" dir="2700000" algn="tl">
                    <a:srgbClr val="000000">
                      <a:alpha val="43137"/>
                    </a:srgbClr>
                  </a:outerShdw>
                </a:effectLst>
              </a:rPr>
              <a:t>R</a:t>
            </a:r>
            <a:r>
              <a:rPr lang="fr-FR" u="sng" dirty="0" smtClean="0">
                <a:solidFill>
                  <a:srgbClr val="FF0000"/>
                </a:solidFill>
                <a:effectLst>
                  <a:outerShdw blurRad="38100" dist="38100" dir="2700000" algn="tl">
                    <a:srgbClr val="000000">
                      <a:alpha val="43137"/>
                    </a:srgbClr>
                  </a:outerShdw>
                </a:effectLst>
              </a:rPr>
              <a:t>avensburg</a:t>
            </a:r>
            <a:endParaRPr lang="fr-FR" u="sng" dirty="0">
              <a:solidFill>
                <a:srgbClr val="FF0000"/>
              </a:solidFill>
              <a:effectLst>
                <a:outerShdw blurRad="38100" dist="38100" dir="2700000" algn="tl">
                  <a:srgbClr val="000000">
                    <a:alpha val="43137"/>
                  </a:srgbClr>
                </a:outerShdw>
              </a:effectLst>
            </a:endParaRPr>
          </a:p>
        </p:txBody>
      </p:sp>
      <p:pic>
        <p:nvPicPr>
          <p:cNvPr id="4" name="Picture 2" descr="D:\Sylvie\Desktop\photos RAVENSBURG\100_44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41655">
            <a:off x="755857" y="1399642"/>
            <a:ext cx="3177480" cy="2383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Sylvie\Desktop\photos RAVENSBURG\100_44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95166">
            <a:off x="1084027" y="3947358"/>
            <a:ext cx="2769434" cy="2077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D:\Sylvie\Desktop\photos RAVENSBURG\100_47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58096">
            <a:off x="5143919" y="4018554"/>
            <a:ext cx="2987330" cy="2240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D:\Sylvie\Desktop\photos RAVENSBURG\100_47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0325">
            <a:off x="4945396" y="1370361"/>
            <a:ext cx="3384376" cy="2538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9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ylvie\Desktop\photos RAVENSBURG\DSCF6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3217">
            <a:off x="461954" y="592091"/>
            <a:ext cx="4211960" cy="3158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D:\Sylvie\Desktop\photos RAVENSBURG\100_480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652109">
            <a:off x="5316724" y="824730"/>
            <a:ext cx="3419701" cy="2564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d:\Sylvie\Desktop\photos RAVENSBURG\DSCF67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0391">
            <a:off x="984113" y="3942986"/>
            <a:ext cx="3451940" cy="2588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Sylvie\Desktop\photos RAVENSBURG\DSCF67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547">
            <a:off x="5283684" y="3780189"/>
            <a:ext cx="3314199" cy="2485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8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120</Words>
  <Application>Microsoft Office PowerPoint</Application>
  <PresentationFormat>Affichage à l'écran (4:3)</PresentationFormat>
  <Paragraphs>13</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Notre voyage à Ravensburg</vt:lpstr>
      <vt:lpstr>Présentation PowerPoint</vt:lpstr>
      <vt:lpstr>Présentation PowerPoint</vt:lpstr>
      <vt:lpstr>Notre soirée entre jeunes !</vt:lpstr>
      <vt:lpstr>Présentation PowerPoint</vt:lpstr>
      <vt:lpstr>Nos visites dans différents musées</vt:lpstr>
      <vt:lpstr>Notre groupe devant MERCEDES</vt:lpstr>
      <vt:lpstr>L’auberge de jeunesse de Ravensburg</vt:lpstr>
      <vt:lpstr>Présentation PowerPoint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voyage à Ravensburg</dc:title>
  <dc:creator>Sylvie</dc:creator>
  <cp:lastModifiedBy>ANFOSSO</cp:lastModifiedBy>
  <cp:revision>26</cp:revision>
  <dcterms:created xsi:type="dcterms:W3CDTF">2013-05-30T09:23:18Z</dcterms:created>
  <dcterms:modified xsi:type="dcterms:W3CDTF">2013-06-06T19:53:48Z</dcterms:modified>
</cp:coreProperties>
</file>