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946C-C8ED-43D5-942A-5EFD212AA550}" type="datetimeFigureOut">
              <a:rPr lang="fr-FR" smtClean="0"/>
              <a:t>27/05/2013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2818-8288-43C1-ADBD-6756BE309AA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Visite Leclerc Drive pour les 1</a:t>
            </a:r>
            <a:r>
              <a:rPr lang="fr-FR" baseline="30000" dirty="0" smtClean="0"/>
              <a:t>ère</a:t>
            </a:r>
            <a:r>
              <a:rPr lang="fr-FR" dirty="0" smtClean="0"/>
              <a:t> Commerce</a:t>
            </a:r>
            <a:endParaRPr lang="fr-FR" dirty="0"/>
          </a:p>
        </p:txBody>
      </p:sp>
      <p:pic>
        <p:nvPicPr>
          <p:cNvPr id="4" name="Espace réservé du contenu 3" descr="Photo 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Secteur Sec</a:t>
            </a:r>
            <a:endParaRPr lang="fr-FR" dirty="0"/>
          </a:p>
        </p:txBody>
      </p:sp>
      <p:pic>
        <p:nvPicPr>
          <p:cNvPr id="5" name="Espace réservé du contenu 4" descr="Photo 0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Espace réservé du contenu 6" descr="Photo 0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Secteur frais</a:t>
            </a:r>
            <a:endParaRPr lang="fr-FR" dirty="0"/>
          </a:p>
        </p:txBody>
      </p:sp>
      <p:pic>
        <p:nvPicPr>
          <p:cNvPr id="7" name="Espace réservé du contenu 6" descr="Photo 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Secteur ultra-frais</a:t>
            </a:r>
            <a:endParaRPr lang="fr-FR" dirty="0"/>
          </a:p>
        </p:txBody>
      </p:sp>
      <p:pic>
        <p:nvPicPr>
          <p:cNvPr id="8" name="Espace réservé du contenu 7" descr="Photo 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Espace réservé du contenu 8" descr="Photo 06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Matériels utilisés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Matériel pour préparer les commandes</a:t>
            </a:r>
            <a:endParaRPr lang="fr-FR" dirty="0"/>
          </a:p>
        </p:txBody>
      </p:sp>
      <p:pic>
        <p:nvPicPr>
          <p:cNvPr id="10" name="Espace réservé du contenu 9" descr="Photo 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Matériel pour gerber les produits livrées sur les étagères</a:t>
            </a:r>
            <a:endParaRPr lang="fr-FR" dirty="0"/>
          </a:p>
        </p:txBody>
      </p:sp>
      <p:pic>
        <p:nvPicPr>
          <p:cNvPr id="11" name="Espace réservé du contenu 10" descr="Photo 0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pistes clients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Bornes extérieures</a:t>
            </a:r>
            <a:endParaRPr lang="fr-FR" dirty="0"/>
          </a:p>
        </p:txBody>
      </p:sp>
      <p:pic>
        <p:nvPicPr>
          <p:cNvPr id="15" name="Espace réservé du contenu 14" descr="Photo 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642910" y="2774730"/>
            <a:ext cx="3854478" cy="2890859"/>
          </a:xfr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Espace réservé du contenu 16" descr="Photo 04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</Words>
  <Application>Microsoft Office PowerPoint</Application>
  <PresentationFormat>Affichage à l'écran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Visite Leclerc Drive pour les 1ère Commerce</vt:lpstr>
      <vt:lpstr>Secteur Sec</vt:lpstr>
      <vt:lpstr>Secteur frais</vt:lpstr>
      <vt:lpstr>Secteur ultra-frais</vt:lpstr>
      <vt:lpstr>Matériels utilisés</vt:lpstr>
      <vt:lpstr>Les pistes clients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Leclerc Drive pour les 1ère Commerce</dc:title>
  <dc:creator>ADMIN1</dc:creator>
  <cp:lastModifiedBy>ADMIN1</cp:lastModifiedBy>
  <cp:revision>3</cp:revision>
  <dcterms:created xsi:type="dcterms:W3CDTF">2013-05-27T09:30:02Z</dcterms:created>
  <dcterms:modified xsi:type="dcterms:W3CDTF">2013-05-27T09:51:56Z</dcterms:modified>
</cp:coreProperties>
</file>